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64" r:id="rId2"/>
    <p:sldId id="257" r:id="rId3"/>
    <p:sldId id="261" r:id="rId4"/>
    <p:sldId id="258" r:id="rId5"/>
    <p:sldId id="259" r:id="rId6"/>
    <p:sldId id="260" r:id="rId7"/>
    <p:sldId id="262" r:id="rId8"/>
  </p:sldIdLst>
  <p:sldSz cx="9144000" cy="5143500" type="screen16x9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f6eeb511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f6eeb511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f6eeb51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f6eeb511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9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f6eeb51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f6eeb511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f6eeb51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f6eeb51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f6eeb511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f6eeb511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f6eeb511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f6eeb511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71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23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s://pineappleacadem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D8D6173C-E87F-20B1-1399-152CCFEB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15" y="1839180"/>
            <a:ext cx="7352969" cy="1133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C41AB-E380-6F95-5172-090492355DB0}"/>
              </a:ext>
            </a:extLst>
          </p:cNvPr>
          <p:cNvSpPr txBox="1"/>
          <p:nvPr/>
        </p:nvSpPr>
        <p:spPr>
          <a:xfrm>
            <a:off x="2103123" y="2762578"/>
            <a:ext cx="5784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Poppins"/>
                <a:ea typeface="Poppins"/>
                <a:cs typeface="Poppins"/>
                <a:sym typeface="Poppins"/>
              </a:rPr>
              <a:t>The frontline training platform built by operators, for operators</a:t>
            </a:r>
            <a:endParaRPr lang="en-US" sz="1800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4AD2B-D18F-B347-0DEA-F708731BAC7A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3" name="Picture 2" descr="A logo of a pineapple&#10;&#10;Description automatically generated">
            <a:extLst>
              <a:ext uri="{FF2B5EF4-FFF2-40B4-BE49-F238E27FC236}">
                <a16:creationId xmlns:a16="http://schemas.microsoft.com/office/drawing/2014/main" id="{DC451AE2-BED4-87BA-E145-EA88CB61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1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5527" y="598368"/>
            <a:ext cx="6374855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Poppins"/>
                <a:ea typeface="Poppins"/>
                <a:cs typeface="Poppins"/>
                <a:sym typeface="Poppins"/>
              </a:rPr>
              <a:t>Frustrated by constant operational challenges?</a:t>
            </a:r>
            <a:endParaRPr sz="230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15236" y="1513578"/>
            <a:ext cx="4374142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Poor operational output and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lack of consistency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amongst team members?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Employees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falling short </a:t>
            </a:r>
            <a:r>
              <a:rPr lang="en-US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of standards set by leadership?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Gaps</a:t>
            </a:r>
            <a:r>
              <a:rPr lang="en-US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in current process and procedures?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Inability to create SOP’s </a:t>
            </a:r>
            <a:r>
              <a:rPr lang="en-US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 assist and develop deskless workforce?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Spending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too much time and money </a:t>
            </a:r>
            <a:r>
              <a:rPr lang="en-US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 lengthy and ineffective onboarding? </a:t>
            </a:r>
            <a:endParaRPr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 descr="A person with her hands on her head&#10;&#10;Description automatically generated">
            <a:extLst>
              <a:ext uri="{FF2B5EF4-FFF2-40B4-BE49-F238E27FC236}">
                <a16:creationId xmlns:a16="http://schemas.microsoft.com/office/drawing/2014/main" id="{7EA75356-1495-DC18-7FFC-5C8DB7519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2" t="19397" r="8487" b="17215"/>
          <a:stretch/>
        </p:blipFill>
        <p:spPr>
          <a:xfrm>
            <a:off x="4572000" y="1277819"/>
            <a:ext cx="4156764" cy="3101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B26C2-D95B-741B-AB43-EC46B45B02D7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8" name="Picture 7" descr="A logo of a pineapple&#10;&#10;Description automatically generated">
            <a:extLst>
              <a:ext uri="{FF2B5EF4-FFF2-40B4-BE49-F238E27FC236}">
                <a16:creationId xmlns:a16="http://schemas.microsoft.com/office/drawing/2014/main" id="{B8A7833A-8591-F3F8-0FDC-E8653A28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33" y="74325"/>
            <a:ext cx="4890367" cy="4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97250" y="701965"/>
            <a:ext cx="474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Poppins"/>
                <a:ea typeface="Poppins"/>
                <a:cs typeface="Poppins"/>
                <a:sym typeface="Poppins"/>
              </a:rPr>
              <a:t>Our solution.</a:t>
            </a:r>
            <a:endParaRPr sz="230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97250" y="1417746"/>
            <a:ext cx="3625296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Pineapple Academy provides an online knowledge management system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built by operators, for operators.</a:t>
            </a:r>
          </a:p>
          <a:p>
            <a:endParaRPr lang="en" sz="1200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Our proprietary training platform provides a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simple, quick, and effective solution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to driving operational consistencies and efficiencies.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 help you meet employees where they are, using engaging,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5-minute or less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skills videos and courses for optimum retention.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5D692001-8982-8482-A5D3-02B8914F9A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3419"/>
          <a:stretch/>
        </p:blipFill>
        <p:spPr>
          <a:xfrm>
            <a:off x="3511625" y="701965"/>
            <a:ext cx="5647547" cy="41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6D5B8-2820-EC0E-DBF4-809D40BEE2E0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4" name="Picture 3" descr="A logo of a pineapple&#10;&#10;Description automatically generated">
            <a:extLst>
              <a:ext uri="{FF2B5EF4-FFF2-40B4-BE49-F238E27FC236}">
                <a16:creationId xmlns:a16="http://schemas.microsoft.com/office/drawing/2014/main" id="{8BC77292-951E-F41B-BB9B-2B9BC0EF7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33" y="74325"/>
            <a:ext cx="4890367" cy="488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r="13419"/>
          <a:stretch/>
        </p:blipFill>
        <p:spPr>
          <a:xfrm>
            <a:off x="3511625" y="701965"/>
            <a:ext cx="5647547" cy="41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t="30360" r="1980" b="38988"/>
          <a:stretch/>
        </p:blipFill>
        <p:spPr>
          <a:xfrm>
            <a:off x="4288773" y="895534"/>
            <a:ext cx="4870398" cy="316011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97250" y="701965"/>
            <a:ext cx="474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Poppins"/>
                <a:ea typeface="Poppins"/>
                <a:cs typeface="Poppins"/>
                <a:sym typeface="Poppins"/>
              </a:rPr>
              <a:t>How we do it.</a:t>
            </a:r>
            <a:endParaRPr sz="230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97249" y="1279312"/>
            <a:ext cx="3625296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Choose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from 1000+ ready-to-use videos or courses from our microlearning marketplace,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or create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your own training assets with our easy-to-use authoring tool and editing services.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Share and stream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training through any platform, company software, SCORM files, or through trackable QR codes or links accessible in an employee’s existing workflow.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i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Track and analyze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results to make more informed decisions and increase employee training adoption and utilization.</a:t>
            </a:r>
            <a:endParaRPr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297AD-394A-C255-EE49-407249B13D3E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3" name="Picture 2" descr="A logo of a pineapple&#10;&#10;Description automatically generated">
            <a:extLst>
              <a:ext uri="{FF2B5EF4-FFF2-40B4-BE49-F238E27FC236}">
                <a16:creationId xmlns:a16="http://schemas.microsoft.com/office/drawing/2014/main" id="{18E230C8-455F-7E0D-42F9-4812188D2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33" y="74325"/>
            <a:ext cx="4890367" cy="488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r="13419"/>
          <a:stretch/>
        </p:blipFill>
        <p:spPr>
          <a:xfrm>
            <a:off x="3511625" y="701965"/>
            <a:ext cx="5647547" cy="41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97250" y="701965"/>
            <a:ext cx="474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Poppins"/>
                <a:ea typeface="Poppins"/>
                <a:cs typeface="Poppins"/>
                <a:sym typeface="Poppins"/>
              </a:rPr>
              <a:t>Simple pricing.</a:t>
            </a:r>
            <a:endParaRPr sz="230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97249" y="1240765"/>
            <a:ext cx="362529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We offer a subscription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unlike any other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 the market. Your success is tied directly to our success.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1200" i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With simple pricing and flexible hourly subscriptions,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pay only for what you need.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100% yield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is always the goal.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Add video editing services, additional hours, or other professional services to any size plan.</a:t>
            </a:r>
            <a:endParaRPr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1AD2306-90D2-9B98-8483-986C7962B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60" t="1048" r="16963" b="-1"/>
          <a:stretch/>
        </p:blipFill>
        <p:spPr>
          <a:xfrm>
            <a:off x="4268804" y="904935"/>
            <a:ext cx="4890368" cy="3166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CC952-8FA0-CB00-9237-08E42F0E726A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4" name="Picture 3" descr="A logo of a pineapple&#10;&#10;Description automatically generated">
            <a:extLst>
              <a:ext uri="{FF2B5EF4-FFF2-40B4-BE49-F238E27FC236}">
                <a16:creationId xmlns:a16="http://schemas.microsoft.com/office/drawing/2014/main" id="{775F90BA-44C0-934E-0A0C-D9ECEFA96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33" y="74325"/>
            <a:ext cx="4890367" cy="488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r="13419"/>
          <a:stretch/>
        </p:blipFill>
        <p:spPr>
          <a:xfrm>
            <a:off x="3511625" y="701965"/>
            <a:ext cx="5647547" cy="41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5">
            <a:alphaModFix/>
          </a:blip>
          <a:srcRect t="69348" r="1980"/>
          <a:stretch/>
        </p:blipFill>
        <p:spPr>
          <a:xfrm>
            <a:off x="4288773" y="895534"/>
            <a:ext cx="4870398" cy="316011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97249" y="529350"/>
            <a:ext cx="474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Poppins"/>
                <a:ea typeface="Poppins"/>
                <a:cs typeface="Poppins"/>
                <a:sym typeface="Poppins"/>
              </a:rPr>
              <a:t>FAQ’s</a:t>
            </a:r>
            <a:endParaRPr sz="230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73450" y="1068150"/>
            <a:ext cx="3971556" cy="369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What industries does Pineapple Academy serve? </a:t>
            </a:r>
            <a:b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Any and all!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i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Can I stream training through any software? </a:t>
            </a:r>
            <a:b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Yes, we’re compatible with nearly any platform – you name it, we can make it happen.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How does billing work?</a:t>
            </a:r>
            <a:b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Pay by month, quarter, or annually.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Can I upload my own training videos through Piña 3.0?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Absolutely.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Can I create my own courses and quiz questions?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2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   If you can dream it, you can create it.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64A0CF37-795C-C611-1DAB-6E2B2D12E0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55" r="37080"/>
          <a:stretch/>
        </p:blipFill>
        <p:spPr>
          <a:xfrm>
            <a:off x="4268805" y="820090"/>
            <a:ext cx="4890366" cy="329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6BBC9-64EF-6303-35C2-80D17536A4ED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4" name="Picture 3" descr="A logo of a pineapple&#10;&#10;Description automatically generated">
            <a:extLst>
              <a:ext uri="{FF2B5EF4-FFF2-40B4-BE49-F238E27FC236}">
                <a16:creationId xmlns:a16="http://schemas.microsoft.com/office/drawing/2014/main" id="{3AB7F3AA-C255-C5AD-E2C0-241044A70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33" y="74325"/>
            <a:ext cx="4890367" cy="488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r="13419"/>
          <a:stretch/>
        </p:blipFill>
        <p:spPr>
          <a:xfrm>
            <a:off x="3511625" y="701965"/>
            <a:ext cx="5647547" cy="41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5">
            <a:alphaModFix/>
          </a:blip>
          <a:srcRect t="69348" r="1980"/>
          <a:stretch/>
        </p:blipFill>
        <p:spPr>
          <a:xfrm>
            <a:off x="4288773" y="895534"/>
            <a:ext cx="4870398" cy="316011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97249" y="567072"/>
            <a:ext cx="474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latin typeface="Poppins"/>
                <a:ea typeface="Poppins"/>
                <a:cs typeface="Poppins"/>
                <a:sym typeface="Poppins"/>
              </a:rPr>
              <a:t>What’s next?</a:t>
            </a:r>
            <a:endParaRPr sz="230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6BBC9-64EF-6303-35C2-80D17536A4ED}"/>
              </a:ext>
            </a:extLst>
          </p:cNvPr>
          <p:cNvSpPr txBox="1"/>
          <p:nvPr/>
        </p:nvSpPr>
        <p:spPr>
          <a:xfrm>
            <a:off x="6892186" y="4747603"/>
            <a:ext cx="17047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© 2024 PINEAPPLE ACADEMY</a:t>
            </a:r>
          </a:p>
        </p:txBody>
      </p:sp>
      <p:pic>
        <p:nvPicPr>
          <p:cNvPr id="4" name="Picture 3" descr="A logo of a pineapple&#10;&#10;Description automatically generated">
            <a:extLst>
              <a:ext uri="{FF2B5EF4-FFF2-40B4-BE49-F238E27FC236}">
                <a16:creationId xmlns:a16="http://schemas.microsoft.com/office/drawing/2014/main" id="{3AB7F3AA-C255-C5AD-E2C0-241044A70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910" y="4707479"/>
            <a:ext cx="263708" cy="295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95EE3-0C13-3B32-025A-578F93B548EA}"/>
              </a:ext>
            </a:extLst>
          </p:cNvPr>
          <p:cNvSpPr txBox="1"/>
          <p:nvPr/>
        </p:nvSpPr>
        <p:spPr>
          <a:xfrm>
            <a:off x="591580" y="1706913"/>
            <a:ext cx="223667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30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serif bold"/>
                <a:ea typeface="Open Sans" panose="020B0606030504020204" pitchFamily="34" charset="0"/>
                <a:cs typeface="Open Sans" panose="020B0606030504020204" pitchFamily="34" charset="0"/>
              </a:rPr>
              <a:t>#gopineapple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5D046-F3C8-4C2E-8ACA-E4B7C3F9EF7A}"/>
              </a:ext>
            </a:extLst>
          </p:cNvPr>
          <p:cNvSpPr txBox="1"/>
          <p:nvPr/>
        </p:nvSpPr>
        <p:spPr>
          <a:xfrm>
            <a:off x="591581" y="2014690"/>
            <a:ext cx="3627005" cy="61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  <a:hlinkClick r:id="rId7"/>
              </a:rPr>
              <a:t>pineappleacademy.com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sales@pineappleacademy.com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8" name="Picture 7" descr="A person cutting vegetables on a table&#10;&#10;Description automatically generated">
            <a:extLst>
              <a:ext uri="{FF2B5EF4-FFF2-40B4-BE49-F238E27FC236}">
                <a16:creationId xmlns:a16="http://schemas.microsoft.com/office/drawing/2014/main" id="{FBFD92A3-5C04-301B-D04A-D7BE03ECF7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90" t="-150" r="16265" b="1"/>
          <a:stretch/>
        </p:blipFill>
        <p:spPr>
          <a:xfrm>
            <a:off x="4288774" y="890813"/>
            <a:ext cx="4870398" cy="31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40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401</Words>
  <Application>Microsoft Macintosh PowerPoint</Application>
  <PresentationFormat>On-screen Show (16:9)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Poppins</vt:lpstr>
      <vt:lpstr>Arial</vt:lpstr>
      <vt:lpstr>Pt serif 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Modlin</dc:creator>
  <cp:lastModifiedBy>Daniel McIsaac</cp:lastModifiedBy>
  <cp:revision>6</cp:revision>
  <dcterms:modified xsi:type="dcterms:W3CDTF">2024-07-22T13:52:18Z</dcterms:modified>
</cp:coreProperties>
</file>